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77" r:id="rId8"/>
    <p:sldId id="265" r:id="rId9"/>
    <p:sldId id="264" r:id="rId10"/>
    <p:sldId id="263" r:id="rId11"/>
    <p:sldId id="266" r:id="rId12"/>
    <p:sldId id="278" r:id="rId13"/>
    <p:sldId id="279" r:id="rId14"/>
    <p:sldId id="271" r:id="rId15"/>
    <p:sldId id="272" r:id="rId16"/>
    <p:sldId id="273" r:id="rId17"/>
    <p:sldId id="274" r:id="rId18"/>
    <p:sldId id="275" r:id="rId19"/>
    <p:sldId id="276" r:id="rId20"/>
    <p:sldId id="28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1"/>
    <p:restoredTop sz="77209"/>
  </p:normalViewPr>
  <p:slideViewPr>
    <p:cSldViewPr snapToGrid="0" snapToObjects="1">
      <p:cViewPr varScale="1">
        <p:scale>
          <a:sx n="135" d="100"/>
          <a:sy n="135" d="100"/>
        </p:scale>
        <p:origin x="28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2722-17A3-7C4F-A26D-1C0BB6713B9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93915-41DB-8741-8B29-E90DAB039A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27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395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15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472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377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613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492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871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23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50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874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89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80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93915-41DB-8741-8B29-E90DAB039AF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676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90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52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9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2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27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11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F3A1-A8D3-47D5-B5C5-0113523135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9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BDB22-0976-4842-B67C-8DB2F2807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933C0B-C800-AE4A-B18F-60F680FDE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D6A1E-78D6-5B41-B937-E5418F20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4AAED-5066-D149-A88E-823BCA69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AC09E-59A1-E843-BB0E-298764EF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725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27C52-848E-2241-B6B7-1D15829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6E00A0-9C3D-0144-8298-4B6AE44BF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C5268-A11A-E54F-BEE5-399409FB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252E5D-B1EF-6D44-9FC2-566B53BE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17C91C-D27D-5F41-85AE-FC6E8166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15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427EA9-F56D-664F-A18A-5FB51A282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D168A8-BF66-8246-B2EF-6A0FC051B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DB025-5FD7-E14E-ADBE-02720E682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E2B6B7-1568-2245-A515-A723E603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F91A1F-60F8-DD4F-BD80-668EE7D5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319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BAD61-E41E-EE4E-9F8E-28223233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F3A8F7-DCB2-2A42-BD75-75F056F6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F8F980-DAFE-F74B-A541-93CAE32A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6FEEEE-0734-A549-BF7F-7805008D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C853D4-A133-E740-856E-DBD8FD405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2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E4C7D-0279-164A-9199-2C1EA715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FB5BFC-428E-5841-99F7-1AF12E11C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657D75-6DBE-8948-896A-EAAE88B6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8F68DE-5269-C34C-A355-2041B3B2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032308-B6E2-8D4E-9BD6-C0E5F717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81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E2BDD-3EDD-0B49-9103-800C04F8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DC7C2D-C51B-F944-89D3-C8448604F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B14D7F-242B-BE45-96D7-1A0BF174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76D132-7F98-DC47-A9EC-1983AAF2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A2403F-CF1A-7A4D-A22F-3A491449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49077D-C17D-4140-8D67-90525EB2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274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08DCA-E94C-FB49-8460-FB6F21AC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8026C8-D8BD-8942-8AB4-2CCE302DA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92CA1A-4C6E-A346-8514-D2549A6B0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CF1C16-11C4-7548-9DAB-129F46DAA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62BC72-6B76-0F4C-AF7C-A6EE4C58E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C37BCF-95C5-F64F-95A2-495AED59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B02A28-762B-A046-8E73-482001749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A67DE5-A84C-0143-9D86-EA07C8F0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3141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4B9F1-0A76-0841-8934-20EB7259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DF8712-7E0A-5242-8CDE-79C7AA52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2118DF-AF49-3D49-86DB-5D377D58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7D0C6E-20EC-9444-9F73-F0A6786F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52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7B0A81-B973-0F48-8DAC-F1A28C178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8EAEF6-A633-3C43-8799-C4359A31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F591B0-9CEB-D448-AF37-908D36C0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840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58438-960A-7249-B6C1-D349B5F8B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BAE61-7EF8-1544-AC62-1486D2A87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775E61-F30E-0C42-ADB2-D5CA733B3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A4D248-2EA0-C74A-BB54-B5335A4D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F62A07-33B2-CD4F-B8C8-0D6C704F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56C9B2-0329-4C4F-97FC-186E4A2A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93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2BC61-0EC9-7E47-92D2-E2036815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57D63D-B6F6-854F-8BB0-3D1E005CD1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33B430-F433-2145-9E69-751EED84B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1ED7BC-D8AF-D740-9515-E3A4B5785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F3810A-360D-DD44-A7BF-3690E1E4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CBCA5F-26D7-054A-A0A6-A54727CB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73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2FC3AD-77C0-FF4F-80DC-2DAAAD9B7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FD4D76-56D5-CB4D-B468-E2D162671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77CFE4-B900-B746-BE9B-55DEC7EB7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2B197-37F6-DF4D-83B8-E9356F9DBE1C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DEF16-1A6B-954F-9DD0-C01D821A7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69D0C5-D1B2-564A-85C3-269B4A097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44016-AE9B-4244-8202-597F88F78B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5C0FD-6814-4070-9F4F-DB36FFAD7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RANSAC</a:t>
            </a:r>
            <a:endParaRPr lang="zh-CN" alt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186788-4631-4867-BA26-A0236F2649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Sample Consensus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2021.10.27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Dong Lu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83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B7E94-E637-4C12-BC73-232F372C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Algorithm: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1059B4-F25E-4794-BA7D-FBA6E5F25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the number of data points required to fit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model parameters using the sampled data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by the fraction of inliers within a preset threshold of the model 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1-3 K times, then choose the best model with largest number of inliers</a:t>
            </a:r>
          </a:p>
        </p:txBody>
      </p:sp>
    </p:spTree>
    <p:extLst>
      <p:ext uri="{BB962C8B-B14F-4D97-AF65-F5344CB8AC3E}">
        <p14:creationId xmlns:p14="http://schemas.microsoft.com/office/powerpoint/2010/main" val="20532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0A5FD-62CC-4B4D-9FE0-00F3A58FC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Example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of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RANSAC: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C4F5C6-A569-4676-9DC8-005BC25FA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2190" y="2613979"/>
            <a:ext cx="5647619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9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0A5FD-62CC-4B4D-9FE0-00F3A58FC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Example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of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RANSAC: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8BD1F4C1-516C-C349-95B3-3619C633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0000" y="2548569"/>
            <a:ext cx="5676900" cy="2590800"/>
          </a:xfrm>
          <a:prstGeom prst="rect">
            <a:avLst/>
          </a:prstGeom>
        </p:spPr>
      </p:pic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E3CF0E1E-B33D-BD4E-87E8-AA907BD38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48" y="2548569"/>
            <a:ext cx="5780952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4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0A5FD-62CC-4B4D-9FE0-00F3A58FC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Example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of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RANSAC: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FC03D5F1-ED82-5448-8FE4-7EE59159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91" y="2548569"/>
            <a:ext cx="5323809" cy="2552381"/>
          </a:xfrm>
          <a:prstGeom prst="rect">
            <a:avLst/>
          </a:prstGeom>
        </p:spPr>
      </p:pic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A53E630F-78DD-9147-88C2-D1A80DC1F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50000" y="2548569"/>
            <a:ext cx="5207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45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28575-1C21-46F9-ACCB-5811198B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How to choose the parameters?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F8BCE-8855-449F-B93A-2692F338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199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sampled points 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(minimum number needed to fit the model)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ratio e (e=#outliers/#datapoints)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D377C70-9444-4BDE-A74E-651A796A8B08}"/>
              </a:ext>
            </a:extLst>
          </p:cNvPr>
          <p:cNvSpPr txBox="1">
            <a:spLocks/>
          </p:cNvSpPr>
          <p:nvPr/>
        </p:nvSpPr>
        <p:spPr>
          <a:xfrm>
            <a:off x="838200" y="3765056"/>
            <a:ext cx="10515600" cy="180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>
                <a:solidFill>
                  <a:srgbClr val="C00000"/>
                </a:solidFill>
                <a:latin typeface="Candara" panose="020E0502030303020204" pitchFamily="34" charset="0"/>
              </a:rPr>
              <a:t>How many trails do we need?</a:t>
            </a:r>
          </a:p>
          <a:p>
            <a:pPr algn="ctr"/>
            <a:endParaRPr lang="zh-CN" altLang="en-US" sz="4000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5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28575-1C21-46F9-ACCB-5811198B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How to choose the parameters?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F8BCE-8855-449F-B93A-2692F338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032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sampled points 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(minimum number needed to fit the model)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ratio e (e=#outliers/#datapoints)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trials K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K so that, with probability p, at least one random sample set is free from outliers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01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28575-1C21-46F9-ACCB-5811198B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How to choose the parameters?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F8BCE-8855-449F-B93A-2692F33856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323"/>
              </a:xfrm>
            </p:spPr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sampled points s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(minimum number needed to fit the model)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Outlier ratio e (e=#outliers/#datapoints)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trials K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 K so that, with probability p, at least one random sample set is free from outliers </a:t>
                </a: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P(fail 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once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do not select only inliers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F8BCE-8855-449F-B93A-2692F3385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323"/>
              </a:xfrm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60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28575-1C21-46F9-ACCB-5811198B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How to choose the parameters?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F8BCE-8855-449F-B93A-2692F33856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323"/>
              </a:xfrm>
            </p:spPr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sampled points s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(minimum number needed to fit the model)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Outlier ratio e (e=#outliers/#datapoints)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trials K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 K so that, with probability p, at least one random sample set is free from outliers </a:t>
                </a: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P(fail 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times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select at least one outlier in all K trails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F8BCE-8855-449F-B93A-2692F3385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323"/>
              </a:xfrm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60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28575-1C21-46F9-ACCB-5811198B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How to choose the parameters?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F8BCE-8855-449F-B93A-2692F33856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32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sampled points s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(minimum number needed to fit the model)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Outlier ratio e (e=#outliers/#datapoints)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trials K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 K so that, with probability p, at least one random sample set is free from outliers </a:t>
                </a: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𝐾𝑙𝑜𝑔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F8BCE-8855-449F-B93A-2692F3385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323"/>
              </a:xfrm>
              <a:blipFill>
                <a:blip r:embed="rId3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3">
            <a:extLst>
              <a:ext uri="{FF2B5EF4-FFF2-40B4-BE49-F238E27FC236}">
                <a16:creationId xmlns:a16="http://schemas.microsoft.com/office/drawing/2014/main" id="{C96AA47A-53DF-0B4C-8EFA-D75648C4DAD5}"/>
              </a:ext>
            </a:extLst>
          </p:cNvPr>
          <p:cNvSpPr/>
          <p:nvPr/>
        </p:nvSpPr>
        <p:spPr>
          <a:xfrm>
            <a:off x="2717800" y="5168900"/>
            <a:ext cx="279400" cy="381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660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28575-1C21-46F9-ACCB-5811198B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How to choose the parameters?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F8BCE-8855-449F-B93A-2692F33856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32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sampled points s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(minimum number needed to fit the model)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Outlier ratio e (e=#outliers/#datapoints)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trials K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 K so that, with probability p, at least one random sample set is free from outliers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p=0.99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F8BCE-8855-449F-B93A-2692F3385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323"/>
              </a:xfrm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A4CD122-E116-1041-9D93-5FA094A53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6" y="4386548"/>
            <a:ext cx="4310831" cy="21063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183460-D43D-884D-8090-6EF1D49AEACF}"/>
              </a:ext>
            </a:extLst>
          </p:cNvPr>
          <p:cNvSpPr/>
          <p:nvPr/>
        </p:nvSpPr>
        <p:spPr>
          <a:xfrm>
            <a:off x="736600" y="4635500"/>
            <a:ext cx="3365500" cy="1231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38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F16BF-7EB6-41B8-B410-A527FCAA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Example: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602505-8E54-4636-A6F5-DEAB363B0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5823" y="1825625"/>
            <a:ext cx="6540354" cy="435133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B4CD824-F6D3-4BC7-AD1B-A7D231B05BF4}"/>
              </a:ext>
            </a:extLst>
          </p:cNvPr>
          <p:cNvSpPr/>
          <p:nvPr/>
        </p:nvSpPr>
        <p:spPr>
          <a:xfrm>
            <a:off x="5400675" y="213042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83BEF01-E7CB-4EDE-8AFE-E5CAF63E1BB2}"/>
              </a:ext>
            </a:extLst>
          </p:cNvPr>
          <p:cNvSpPr/>
          <p:nvPr/>
        </p:nvSpPr>
        <p:spPr>
          <a:xfrm>
            <a:off x="8372475" y="2425700"/>
            <a:ext cx="72000" cy="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520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68DED-3510-EC44-8A44-F6E69DBF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ndara" panose="020E0502030303020204" pitchFamily="34" charset="0"/>
              </a:rPr>
              <a:t>Code:</a:t>
            </a:r>
            <a:endParaRPr kumimoji="1" lang="zh-CN" altLang="en-US" dirty="0">
              <a:latin typeface="Candara" panose="020E0502030303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4E7EF8-2B3F-8248-9C9B-432C3959C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743313" cy="4351338"/>
          </a:xfrm>
          <a:prstGeom prst="rect">
            <a:avLst/>
          </a:prstGeom>
        </p:spPr>
      </p:pic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A3B4E904-3B7F-4A49-BAE6-334C07278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471" y="1540806"/>
            <a:ext cx="4561485" cy="46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0A7D1-93A0-4069-8CA3-DFA764A0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SIFT All Matches: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A2A80E0-3683-40D1-BE3D-EFB737E12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9764" y="1825625"/>
            <a:ext cx="6492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56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1E933-1A2E-450B-A190-603C12F4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SIFT Inliers: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E033D8C-4A49-4A43-AD2C-10F033D41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5447" y="1825625"/>
            <a:ext cx="6501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9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336E0-7BBC-460C-9BD0-0835B952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Fitting Example: Ground Plane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E22AFDF-75D1-4D87-9998-051A06628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3620" y="2244151"/>
            <a:ext cx="7895121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3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ECF13-D80E-4C79-8BF4-37D3CE96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Fitting Example: Ground Plane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59373F4-DB7E-4908-9422-130FEC655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3143" y="2153670"/>
            <a:ext cx="7885714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5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A3E4E-4F84-3E48-9C0D-0867DC03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ndara" panose="020E0502030303020204" pitchFamily="34" charset="0"/>
              </a:rPr>
              <a:t>LLS</a:t>
            </a:r>
            <a:r>
              <a:rPr kumimoji="1" lang="zh-CN" altLang="en-US" dirty="0">
                <a:latin typeface="Candara" panose="020E0502030303020204" pitchFamily="34" charset="0"/>
              </a:rPr>
              <a:t> </a:t>
            </a:r>
            <a:r>
              <a:rPr kumimoji="1" lang="en-US" altLang="zh-CN" dirty="0">
                <a:latin typeface="Candara" panose="020E0502030303020204" pitchFamily="34" charset="0"/>
              </a:rPr>
              <a:t>vs</a:t>
            </a:r>
            <a:r>
              <a:rPr kumimoji="1" lang="zh-CN" altLang="en-US" dirty="0">
                <a:latin typeface="Candara" panose="020E0502030303020204" pitchFamily="34" charset="0"/>
              </a:rPr>
              <a:t> </a:t>
            </a:r>
            <a:r>
              <a:rPr kumimoji="1" lang="en-US" altLang="zh-CN" dirty="0">
                <a:latin typeface="Candara" panose="020E0502030303020204" pitchFamily="34" charset="0"/>
              </a:rPr>
              <a:t>RANSAC:</a:t>
            </a:r>
            <a:endParaRPr kumimoji="1" lang="zh-CN" altLang="en-US" dirty="0">
              <a:latin typeface="Candara" panose="020E0502030303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AAEF97-D1F1-E44D-A768-064109902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3362" y="1272354"/>
            <a:ext cx="6198010" cy="23215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28791F-F618-384B-A3AA-25D65E18F49C}"/>
              </a:ext>
            </a:extLst>
          </p:cNvPr>
          <p:cNvSpPr txBox="1"/>
          <p:nvPr/>
        </p:nvSpPr>
        <p:spPr>
          <a:xfrm>
            <a:off x="4189102" y="6123543"/>
            <a:ext cx="868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LLS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DF0018-37DF-D649-A7CE-BF98E073C501}"/>
              </a:ext>
            </a:extLst>
          </p:cNvPr>
          <p:cNvSpPr txBox="1"/>
          <p:nvPr/>
        </p:nvSpPr>
        <p:spPr>
          <a:xfrm>
            <a:off x="7078406" y="6123543"/>
            <a:ext cx="1506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RANSAC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F61F4E-AF73-6444-8D0C-24932B2F2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994" y="3704702"/>
            <a:ext cx="6330745" cy="230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0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36757-15C0-45B1-9477-08A013C557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ndara" panose="020E0502030303020204" pitchFamily="34" charset="0"/>
              </a:rPr>
              <a:t>RANSAC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38A24D-A614-49FD-A4AF-A926A74E85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Sample Consensus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35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59290-C5C5-4D82-8C93-7FBCE74E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Candara" panose="020E0502030303020204" pitchFamily="34" charset="0"/>
              </a:rPr>
              <a:t>RANdom</a:t>
            </a:r>
            <a:r>
              <a:rPr lang="en-US" altLang="zh-CN" dirty="0">
                <a:latin typeface="Candara" panose="020E0502030303020204" pitchFamily="34" charset="0"/>
              </a:rPr>
              <a:t> Sample Consensus: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9BB20-B2B1-49C3-81B1-A14137E1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Trial-and-error approach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 to deal with high fractions of outliers in the data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idea: Find the best partition of points in inlier set and outlier and estimate the model from the inlier set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approach for fitting in the presence of outliers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2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533</Words>
  <Application>Microsoft Macintosh PowerPoint</Application>
  <PresentationFormat>宽屏</PresentationFormat>
  <Paragraphs>97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等线 Light</vt:lpstr>
      <vt:lpstr>Arial</vt:lpstr>
      <vt:lpstr>Cambria Math</vt:lpstr>
      <vt:lpstr>Candara</vt:lpstr>
      <vt:lpstr>Times New Roman</vt:lpstr>
      <vt:lpstr>Office 主题​​</vt:lpstr>
      <vt:lpstr>RANSAC</vt:lpstr>
      <vt:lpstr>Example:</vt:lpstr>
      <vt:lpstr>SIFT All Matches:</vt:lpstr>
      <vt:lpstr>SIFT Inliers:</vt:lpstr>
      <vt:lpstr>Fitting Example: Ground Plane</vt:lpstr>
      <vt:lpstr>Fitting Example: Ground Plane</vt:lpstr>
      <vt:lpstr>LLS vs RANSAC:</vt:lpstr>
      <vt:lpstr>RANSAC</vt:lpstr>
      <vt:lpstr>RANdom Sample Consensus:</vt:lpstr>
      <vt:lpstr>Algorithm:</vt:lpstr>
      <vt:lpstr>Example of RANSAC:</vt:lpstr>
      <vt:lpstr>Example of RANSAC:</vt:lpstr>
      <vt:lpstr>Example of RANSAC:</vt:lpstr>
      <vt:lpstr>How to choose the parameters?</vt:lpstr>
      <vt:lpstr>How to choose the parameters?</vt:lpstr>
      <vt:lpstr>How to choose the parameters?</vt:lpstr>
      <vt:lpstr>How to choose the parameters?</vt:lpstr>
      <vt:lpstr>How to choose the parameters?</vt:lpstr>
      <vt:lpstr>How to choose the parameters?</vt:lpstr>
      <vt:lpstr>Code: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RANSAC</dc:title>
  <dc:creator>dz sammy</dc:creator>
  <cp:lastModifiedBy>dz sammy</cp:lastModifiedBy>
  <cp:revision>13</cp:revision>
  <dcterms:created xsi:type="dcterms:W3CDTF">2021-10-27T09:22:10Z</dcterms:created>
  <dcterms:modified xsi:type="dcterms:W3CDTF">2021-10-27T10:33:11Z</dcterms:modified>
</cp:coreProperties>
</file>